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/>
        </p:nvSpPr>
        <p:spPr>
          <a:xfrm>
            <a:off y="0" x="0"/>
            <a:ext cy="6858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